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16200000">
        <a:off x="1357" y="899"/>
        <a:ext cx="2884289" cy="2884289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3168346" y="0"/>
        <a:ext cx="2884289" cy="2884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dou44uchhoz.ucoz.ru/index/dokumenty/0-9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57179" y="333377"/>
            <a:ext cx="7048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комбинированного вида»»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05057" y="6165850"/>
            <a:ext cx="19529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Пос.Новый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Учхоз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68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62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xmlns="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107</a:t>
            </a:r>
          </a:p>
          <a:p>
            <a:pPr marL="0" indent="0" algn="ctr">
              <a:spcBef>
                <a:spcPts val="0"/>
              </a:spcBef>
              <a:buBlip>
                <a:blip r:embed="rId3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комбинированной направленности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для детей с тяжелыми нарушениями речи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3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нормативным уровнем развития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 чел. ( 75%)</a:t>
            </a:r>
          </a:p>
          <a:p>
            <a:pPr marL="0" indent="0" algn="ctr">
              <a:spcBef>
                <a:spcPts val="0"/>
              </a:spcBef>
              <a:buBlip>
                <a:blip r:embed="rId3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 с ОВЗ -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чел.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(25% )</a:t>
            </a:r>
          </a:p>
          <a:p>
            <a:pPr marL="0" indent="0" algn="ctr">
              <a:spcBef>
                <a:spcPts val="0"/>
              </a:spcBef>
              <a:buBlip>
                <a:blip r:embed="rId3"/>
              </a:buBlip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3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3"/>
              </a:buBlip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1593512"/>
              </p:ext>
            </p:extLst>
          </p:nvPr>
        </p:nvGraphicFramePr>
        <p:xfrm>
          <a:off x="1345190" y="2638135"/>
          <a:ext cx="6010275" cy="4038600"/>
        </p:xfrm>
        <a:graphic>
          <a:graphicData uri="http://schemas.openxmlformats.org/presentationml/2006/ole">
            <p:oleObj spid="_x0000_s1030" name="Диаграмма" r:id="rId4" imgW="6010151" imgH="4038713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933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3918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13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57495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mdou44uchhoz.ucoz.ru/index/dokumenty/0-9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28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xmlns="" val="135679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91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56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24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178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90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77194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1450</Words>
  <Application>Microsoft Office PowerPoint</Application>
  <PresentationFormat>Экран (4:3)</PresentationFormat>
  <Paragraphs>165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Легкий дым</vt:lpstr>
      <vt:lpstr>Диаграмма</vt:lpstr>
      <vt:lpstr>Краткая презентация  образовательной программы дошкольного образовательного учреждения (ОП ДО)</vt:lpstr>
      <vt:lpstr>Слайд 2</vt:lpstr>
      <vt:lpstr>Слайд 3</vt:lpstr>
      <vt:lpstr>Слайд 4</vt:lpstr>
      <vt:lpstr>Слайд 5</vt:lpstr>
      <vt:lpstr>Слайд 6</vt:lpstr>
      <vt:lpstr>Структура ОП ДО</vt:lpstr>
      <vt:lpstr>Слайд 8</vt:lpstr>
      <vt:lpstr>Слайд 9</vt:lpstr>
      <vt:lpstr>Слайд 10</vt:lpstr>
      <vt:lpstr>Слайд 11</vt:lpstr>
      <vt:lpstr>Специфика контингента воспитанников ДОУ </vt:lpstr>
      <vt:lpstr>Слайд 13</vt:lpstr>
      <vt:lpstr>        Формы работы по взаимодействию с родителями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Admin</cp:lastModifiedBy>
  <cp:revision>10</cp:revision>
  <dcterms:created xsi:type="dcterms:W3CDTF">2023-08-02T09:43:03Z</dcterms:created>
  <dcterms:modified xsi:type="dcterms:W3CDTF">2024-11-08T07:31:03Z</dcterms:modified>
</cp:coreProperties>
</file>